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8" r:id="rId1"/>
  </p:sldMasterIdLst>
  <p:sldIdLst>
    <p:sldId id="256" r:id="rId2"/>
    <p:sldId id="257" r:id="rId3"/>
    <p:sldId id="266" r:id="rId4"/>
    <p:sldId id="258" r:id="rId5"/>
    <p:sldId id="271" r:id="rId6"/>
    <p:sldId id="267" r:id="rId7"/>
    <p:sldId id="261" r:id="rId8"/>
    <p:sldId id="262" r:id="rId9"/>
    <p:sldId id="268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405"/>
  </p:normalViewPr>
  <p:slideViewPr>
    <p:cSldViewPr snapToGrid="0" snapToObjects="1">
      <p:cViewPr>
        <p:scale>
          <a:sx n="108" d="100"/>
          <a:sy n="108" d="100"/>
        </p:scale>
        <p:origin x="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96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190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518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384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34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358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645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13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679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23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460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2A37258-3282-9D40-95DB-C6C183F5A72E}" type="datetimeFigureOut">
              <a:rPr lang="en-US" smtClean="0"/>
              <a:t>8/11/21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4E88A25-6F6C-2C40-8CEA-BC9AAE23D62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5161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9" r:id="rId1"/>
    <p:sldLayoutId id="2147483880" r:id="rId2"/>
    <p:sldLayoutId id="2147483881" r:id="rId3"/>
    <p:sldLayoutId id="2147483882" r:id="rId4"/>
    <p:sldLayoutId id="2147483883" r:id="rId5"/>
    <p:sldLayoutId id="2147483884" r:id="rId6"/>
    <p:sldLayoutId id="2147483885" r:id="rId7"/>
    <p:sldLayoutId id="2147483886" r:id="rId8"/>
    <p:sldLayoutId id="2147483887" r:id="rId9"/>
    <p:sldLayoutId id="2147483888" r:id="rId10"/>
    <p:sldLayoutId id="214748388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irlines.org/dataset/safety-record-of-u-s-air-carriers/" TargetMode="External"/><Relationship Id="rId2" Type="http://schemas.openxmlformats.org/officeDocument/2006/relationships/hyperlink" Target="https://data.world/fivethirtyeight/airline-safety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47D89-685C-ED43-BC44-18ECC9D4FC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2"/>
            <a:ext cx="10993549" cy="657890"/>
          </a:xfrm>
        </p:spPr>
        <p:txBody>
          <a:bodyPr/>
          <a:lstStyle/>
          <a:p>
            <a:r>
              <a:rPr lang="en-US" dirty="0"/>
              <a:t>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2C6645-2CF2-6041-9BED-07AF4010FE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1860565"/>
            <a:ext cx="10993546" cy="112324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Michelle Rice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DSC640-T302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Milestone 5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B18DAA3-3A74-F846-A460-B55A43327F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403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24"/>
    </mc:Choice>
    <mc:Fallback>
      <p:transition spd="slow" advTm="18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21EB-B517-8743-B7D6-1463ABEE9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854F72-5D86-3649-97E3-713CFD980AF2}"/>
              </a:ext>
            </a:extLst>
          </p:cNvPr>
          <p:cNvSpPr txBox="1"/>
          <p:nvPr/>
        </p:nvSpPr>
        <p:spPr>
          <a:xfrm>
            <a:off x="881743" y="2169610"/>
            <a:ext cx="961167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https://data.world/fivethirtyeight/airline-safety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www.bts.gov</a:t>
            </a:r>
            <a:r>
              <a:rPr lang="en-US" dirty="0"/>
              <a:t>/browse-statistical-products-and-data/state-transportation-statistics/ transportation-safety 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www.airlines.org</a:t>
            </a:r>
            <a:r>
              <a:rPr lang="en-US" dirty="0"/>
              <a:t>/dataset/safety-record-of-u-s-air-carriers/ 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www.bts.gov</a:t>
            </a:r>
            <a:r>
              <a:rPr lang="en-US" dirty="0"/>
              <a:t>/browse-statistical-products-and-data/state-transportation-statistics/ transportation-safety </a:t>
            </a:r>
          </a:p>
          <a:p>
            <a:endParaRPr lang="en-US" dirty="0"/>
          </a:p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https://www.airlines.org/dataset/safety-record-of-u-s-air-carriers/</a:t>
            </a:r>
            <a:endParaRPr lang="en-US" dirty="0"/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www.airlines.org</a:t>
            </a:r>
            <a:r>
              <a:rPr lang="en-US" dirty="0"/>
              <a:t>/dataset/annual-results-world-airlines/ 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www.lifesavvy.com</a:t>
            </a:r>
            <a:r>
              <a:rPr lang="en-US" dirty="0"/>
              <a:t>/12075/is-flying-really-safer-than-driving/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535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6ECAFF-E8B1-5F46-B14A-0FE001885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Airlines are the Safest Way to Travel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05FF5-58FA-424B-A89B-B192BA84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272938"/>
            <a:ext cx="11029615" cy="3585862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F5E25A-7606-3C4E-B48C-F38F06207C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3119" y="2337469"/>
            <a:ext cx="7860985" cy="46009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22C2D0-942D-0142-8C73-EABC47126B73}"/>
              </a:ext>
            </a:extLst>
          </p:cNvPr>
          <p:cNvSpPr txBox="1"/>
          <p:nvPr/>
        </p:nvSpPr>
        <p:spPr>
          <a:xfrm>
            <a:off x="4127863" y="1968137"/>
            <a:ext cx="1183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2010-2020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AB61D99-EC43-BE4B-A946-1E90B63BB5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987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57"/>
    </mc:Choice>
    <mc:Fallback>
      <p:transition spd="slow" advTm="176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8920-0A99-6240-9336-937BB48CA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vs. highway travel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645FFB-638F-FF45-B714-50BB97A45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" y="1902414"/>
            <a:ext cx="7959271" cy="4650785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83F38C1-B748-474D-86EA-513FCC4DAB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934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47"/>
    </mc:Choice>
    <mc:Fallback>
      <p:transition spd="slow" advTm="27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E3A4A-1C5D-F049-9560-A75037A02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Air Vs. highway Travel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85A416-2FB2-3F4F-8539-579E586351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43676" y="2110829"/>
            <a:ext cx="1510314" cy="35369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2010-2020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EEA557-26AE-9648-939E-A7A3B0B327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165" y="2351314"/>
            <a:ext cx="6885563" cy="36365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1D4F5A-29E1-5345-BFA4-284BE59D5A75}"/>
              </a:ext>
            </a:extLst>
          </p:cNvPr>
          <p:cNvSpPr txBox="1"/>
          <p:nvPr/>
        </p:nvSpPr>
        <p:spPr>
          <a:xfrm>
            <a:off x="8952412" y="2351314"/>
            <a:ext cx="23164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Highway = 89%</a:t>
            </a:r>
          </a:p>
          <a:p>
            <a:r>
              <a:rPr lang="en-US" dirty="0"/>
              <a:t>Air = 11%</a:t>
            </a:r>
          </a:p>
          <a:p>
            <a:endParaRPr lang="en-US" dirty="0"/>
          </a:p>
          <a:p>
            <a:r>
              <a:rPr lang="en-US" dirty="0"/>
              <a:t>Air accounts for 11% of travel but less than 1% of fatalities.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47948B9-C705-7543-BDA3-404D8B60FE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53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51"/>
    </mc:Choice>
    <mc:Fallback>
      <p:transition spd="slow" advTm="38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639A6-5805-D345-A023-B9972966F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Fatalities and number of passengers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82E7C2A-BE4E-D54E-BDD4-1F195740D6B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96019" y="2385506"/>
            <a:ext cx="5299981" cy="36782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41B759-52C1-7E46-BDCC-25E975AB320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901761" y="2492935"/>
            <a:ext cx="4494220" cy="301292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2C934C7-6503-8443-9C02-68D522F6B3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3707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09"/>
    </mc:Choice>
    <mc:Fallback>
      <p:transition spd="slow" advTm="10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DB5C-26D1-8448-861E-9087B08EE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Fatal accidents per 10 million departures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5646C8-5FBE-9442-B9E8-FAE28CF414D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81192" y="2173910"/>
            <a:ext cx="6265626" cy="3678238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F00B2A6-65F7-C941-994F-1D34C7B0BF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91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052"/>
    </mc:Choice>
    <mc:Fallback>
      <p:transition spd="slow" advTm="31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D8883-7392-1C47-B28B-D4DA7083D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Southwest passenger rating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66630-A4DB-3142-BFA2-E8EB0204E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3209" y="2542756"/>
            <a:ext cx="2895600" cy="335004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 2020, Southwest recorded the second highest number of passengers in the US.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EF83DD-338C-3342-85FC-C3E9C7038D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093247"/>
            <a:ext cx="8175219" cy="4151909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2AE601B-5C92-3B49-9B3F-E1849EA498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403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16"/>
    </mc:Choice>
    <mc:Fallback>
      <p:transition spd="slow" advTm="14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E58D0-266F-CC45-8618-6228E7C18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on southwest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26B991-9363-2240-B5D7-74E0822735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135" y="2504986"/>
            <a:ext cx="10275943" cy="241535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B25B0B6-DA22-4C4C-92DE-444BE734A5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8A2994-0DF6-9240-B121-EDBBEEC32F28}"/>
              </a:ext>
            </a:extLst>
          </p:cNvPr>
          <p:cNvSpPr txBox="1"/>
          <p:nvPr/>
        </p:nvSpPr>
        <p:spPr>
          <a:xfrm>
            <a:off x="3407229" y="5453743"/>
            <a:ext cx="4728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Southwest had ZERO fatalities from 2000 - 2014</a:t>
            </a:r>
          </a:p>
        </p:txBody>
      </p:sp>
    </p:spTree>
    <p:extLst>
      <p:ext uri="{BB962C8B-B14F-4D97-AF65-F5344CB8AC3E}">
        <p14:creationId xmlns:p14="http://schemas.microsoft.com/office/powerpoint/2010/main" val="2945945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09"/>
    </mc:Choice>
    <mc:Fallback>
      <p:transition spd="slow" advTm="11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8810C-AAF0-6647-911D-31A816EB0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Come Fly safely With Us!</a:t>
            </a:r>
          </a:p>
        </p:txBody>
      </p:sp>
      <p:pic>
        <p:nvPicPr>
          <p:cNvPr id="1025" name="Picture 1" descr="page1image4151564768">
            <a:extLst>
              <a:ext uri="{FF2B5EF4-FFF2-40B4-BE49-F238E27FC236}">
                <a16:creationId xmlns:a16="http://schemas.microsoft.com/office/drawing/2014/main" id="{B32867FE-E116-D04D-9892-6835DA2533F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6192" y="1933552"/>
            <a:ext cx="6209211" cy="46569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147FEAC-69C3-6149-BA86-0CDA5143DC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583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66"/>
    </mc:Choice>
    <mc:Fallback>
      <p:transition spd="slow" advTm="10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{FAC0737D-5D11-F940-9517-BBB1F93931BD}tf10001123</Template>
  <TotalTime>8211</TotalTime>
  <Words>180</Words>
  <Application>Microsoft Macintosh PowerPoint</Application>
  <PresentationFormat>Widescreen</PresentationFormat>
  <Paragraphs>34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Gill Sans MT</vt:lpstr>
      <vt:lpstr>Wingdings 2</vt:lpstr>
      <vt:lpstr>Dividend</vt:lpstr>
      <vt:lpstr>Airline Safety</vt:lpstr>
      <vt:lpstr>Airlines are the Safest Way to Travel</vt:lpstr>
      <vt:lpstr>Air vs. highway travel</vt:lpstr>
      <vt:lpstr>Air Vs. highway Travel</vt:lpstr>
      <vt:lpstr>Historical Fatalities and number of passengers</vt:lpstr>
      <vt:lpstr>Fatal accidents per 10 million departures</vt:lpstr>
      <vt:lpstr>Southwest passenger rating</vt:lpstr>
      <vt:lpstr>Safety on southwest</vt:lpstr>
      <vt:lpstr>Come Fly safely With Us!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Safety</dc:title>
  <dc:creator>Microsoft Office User</dc:creator>
  <cp:lastModifiedBy>Microsoft Office User</cp:lastModifiedBy>
  <cp:revision>25</cp:revision>
  <dcterms:created xsi:type="dcterms:W3CDTF">2021-07-07T06:05:20Z</dcterms:created>
  <dcterms:modified xsi:type="dcterms:W3CDTF">2021-08-15T00:31:25Z</dcterms:modified>
</cp:coreProperties>
</file>

<file path=docProps/thumbnail.jpeg>
</file>